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66" r:id="rId4"/>
    <p:sldId id="264" r:id="rId5"/>
    <p:sldId id="265" r:id="rId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65884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iapositiva titol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0" y="2162295"/>
            <a:ext cx="12192000" cy="4314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28650" indent="-171450" algn="ctr">
              <a:buFontTx/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20139" indent="-205739" algn="ctr">
              <a:buFontTx/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ctr">
              <a:buFontTx/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ctr">
              <a:buFontTx/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Lorem ipsum dolor sit amet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1574210"/>
            <a:ext cx="12192000" cy="4777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676655">
              <a:spcBef>
                <a:spcPts val="700"/>
              </a:spcBef>
              <a:buSzTx/>
              <a:buFontTx/>
              <a:buNone/>
              <a:defRPr sz="2220">
                <a:solidFill>
                  <a:srgbClr val="40404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iapositiva titol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0" y="2162295"/>
            <a:ext cx="12192000" cy="4314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28650" indent="-171450" algn="ctr">
              <a:buFontTx/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20139" indent="-205739" algn="ctr">
              <a:buFontTx/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ctr">
              <a:buFontTx/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ctr">
              <a:buFontTx/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Lorem ipsum dolor sit amet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1574210"/>
            <a:ext cx="12192000" cy="4777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676655">
              <a:spcBef>
                <a:spcPts val="700"/>
              </a:spcBef>
              <a:buSzTx/>
              <a:buFontTx/>
              <a:buNone/>
              <a:defRPr sz="2220">
                <a:solidFill>
                  <a:srgbClr val="40404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a schema 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magine 9" descr="Immagin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745" y="816212"/>
            <a:ext cx="3416287" cy="251725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a schema chi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745" y="816212"/>
            <a:ext cx="3416287" cy="54105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a end scuro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7" y="0"/>
            <a:ext cx="1218590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1"/>
          <p:cNvPicPr>
            <a:picLocks noChangeAspect="1"/>
          </p:cNvPicPr>
          <p:nvPr/>
        </p:nvPicPr>
        <p:blipFill>
          <a:blip r:embed="rId8">
            <a:extLst/>
          </a:blip>
          <a:srcRect t="655" b="655"/>
          <a:stretch>
            <a:fillRect/>
          </a:stretch>
        </p:blipFill>
        <p:spPr>
          <a:xfrm>
            <a:off x="0" y="-1"/>
            <a:ext cx="12347575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6" r:id="rId4"/>
    <p:sldLayoutId id="2147483657" r:id="rId5"/>
    <p:sldLayoutId id="2147483658" r:id="rId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4572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9144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13716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18288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egnaposto testo 1"/>
          <p:cNvSpPr txBox="1">
            <a:spLocks noGrp="1"/>
          </p:cNvSpPr>
          <p:nvPr>
            <p:ph type="body" sz="quarter" idx="1"/>
          </p:nvPr>
        </p:nvSpPr>
        <p:spPr>
          <a:xfrm>
            <a:off x="2288073" y="1533010"/>
            <a:ext cx="7615854" cy="431473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it-CH" dirty="0" smtClean="0"/>
              <a:t>Presentation title</a:t>
            </a:r>
            <a:endParaRPr dirty="0"/>
          </a:p>
        </p:txBody>
      </p:sp>
      <p:sp>
        <p:nvSpPr>
          <p:cNvPr id="117" name="Segnaposto testo 1"/>
          <p:cNvSpPr txBox="1"/>
          <p:nvPr/>
        </p:nvSpPr>
        <p:spPr>
          <a:xfrm>
            <a:off x="2288073" y="788521"/>
            <a:ext cx="7615854" cy="497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it-CH" dirty="0" smtClean="0"/>
              <a:t>Speaker name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egnaposto testo 1"/>
          <p:cNvSpPr txBox="1"/>
          <p:nvPr/>
        </p:nvSpPr>
        <p:spPr>
          <a:xfrm>
            <a:off x="2288073" y="2211422"/>
            <a:ext cx="7615854" cy="3282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5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it-CH" dirty="0" smtClean="0"/>
              <a:t>Lorem ipsum dolor sit amet</a:t>
            </a:r>
            <a:endParaRPr dirty="0"/>
          </a:p>
        </p:txBody>
      </p:sp>
      <p:sp>
        <p:nvSpPr>
          <p:cNvPr id="117" name="Segnaposto testo 1"/>
          <p:cNvSpPr txBox="1"/>
          <p:nvPr/>
        </p:nvSpPr>
        <p:spPr>
          <a:xfrm>
            <a:off x="2288073" y="788521"/>
            <a:ext cx="7615854" cy="497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it-CH" dirty="0" smtClean="0"/>
              <a:t>Conflict of interest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8199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egnaposto contenuto 1"/>
          <p:cNvSpPr txBox="1">
            <a:spLocks noGrp="1"/>
          </p:cNvSpPr>
          <p:nvPr>
            <p:ph type="body" sz="quarter" idx="1"/>
          </p:nvPr>
        </p:nvSpPr>
        <p:spPr>
          <a:xfrm>
            <a:off x="1526171" y="1769483"/>
            <a:ext cx="9139658" cy="43147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Subtitle</a:t>
            </a:r>
          </a:p>
        </p:txBody>
      </p:sp>
      <p:sp>
        <p:nvSpPr>
          <p:cNvPr id="144" name="Segnaposto testo 1"/>
          <p:cNvSpPr txBox="1"/>
          <p:nvPr/>
        </p:nvSpPr>
        <p:spPr>
          <a:xfrm>
            <a:off x="1526171" y="2447895"/>
            <a:ext cx="9139658" cy="338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150394" indent="-150394">
              <a:lnSpc>
                <a:spcPct val="120000"/>
              </a:lnSpc>
              <a:spcBef>
                <a:spcPts val="1000"/>
              </a:spcBef>
              <a:buSzPct val="100000"/>
              <a:buChar char="•"/>
              <a:defRPr sz="16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smtClean="0"/>
              <a:t>Bullet</a:t>
            </a:r>
            <a:r>
              <a:rPr lang="it-CH" dirty="0" smtClean="0"/>
              <a:t>s</a:t>
            </a:r>
            <a:endParaRPr dirty="0"/>
          </a:p>
          <a:p>
            <a:pPr marL="150394" indent="-150394">
              <a:lnSpc>
                <a:spcPct val="120000"/>
              </a:lnSpc>
              <a:spcBef>
                <a:spcPts val="1000"/>
              </a:spcBef>
              <a:buSzPct val="100000"/>
              <a:buChar char="•"/>
              <a:defRPr sz="16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Bullets</a:t>
            </a:r>
          </a:p>
          <a:p>
            <a:pPr marL="150394" indent="-150394">
              <a:lnSpc>
                <a:spcPct val="120000"/>
              </a:lnSpc>
              <a:spcBef>
                <a:spcPts val="1000"/>
              </a:spcBef>
              <a:buSzPct val="100000"/>
              <a:buChar char="•"/>
              <a:defRPr sz="16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Bullets</a:t>
            </a:r>
          </a:p>
        </p:txBody>
      </p:sp>
      <p:sp>
        <p:nvSpPr>
          <p:cNvPr id="145" name="Segnaposto testo 1"/>
          <p:cNvSpPr txBox="1"/>
          <p:nvPr/>
        </p:nvSpPr>
        <p:spPr>
          <a:xfrm>
            <a:off x="1526171" y="1024994"/>
            <a:ext cx="9139658" cy="497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</Words>
  <Application>Microsoft Office PowerPoint</Application>
  <PresentationFormat>Widescreen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Helvetica Neue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Viktor Trendafilov</dc:creator>
  <cp:lastModifiedBy>Viktor Trendafilov</cp:lastModifiedBy>
  <cp:revision>2</cp:revision>
  <dcterms:modified xsi:type="dcterms:W3CDTF">2021-07-26T07:31:17Z</dcterms:modified>
</cp:coreProperties>
</file>